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"/>
  </p:notesMasterIdLst>
  <p:sldIdLst>
    <p:sldId id="273" r:id="rId2"/>
    <p:sldId id="274" r:id="rId3"/>
    <p:sldId id="275" r:id="rId4"/>
    <p:sldId id="266" r:id="rId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8" autoAdjust="0"/>
    <p:restoredTop sz="94322" autoAdjust="0"/>
  </p:normalViewPr>
  <p:slideViewPr>
    <p:cSldViewPr snapToGrid="0" showGuides="1">
      <p:cViewPr varScale="1">
        <p:scale>
          <a:sx n="95" d="100"/>
          <a:sy n="95" d="100"/>
        </p:scale>
        <p:origin x="66" y="28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2017/12/18 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83000" b="-3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554969" y="1040194"/>
            <a:ext cx="433965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允许调整大小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979" y="1168484"/>
            <a:ext cx="2333625" cy="66675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443979" y="2373312"/>
            <a:ext cx="875814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resize</a:t>
            </a:r>
            <a:r>
              <a:rPr lang="zh-CN" altLang="en-US" sz="2800" b="1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：</a:t>
            </a:r>
            <a:endParaRPr lang="en-US" altLang="zh-CN" sz="2800" b="1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 lvl="0"/>
            <a:endParaRPr lang="zh-CN" altLang="zh-CN" sz="28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both	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垂直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水平都能缩放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none	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不能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缩放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horizontal	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水平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可以缩放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vertical	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垂直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可以缩放过渡完成事件</a:t>
            </a:r>
          </a:p>
        </p:txBody>
      </p:sp>
    </p:spTree>
    <p:extLst>
      <p:ext uri="{BB962C8B-B14F-4D97-AF65-F5344CB8AC3E}">
        <p14:creationId xmlns:p14="http://schemas.microsoft.com/office/powerpoint/2010/main" val="1617181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83000" b="-3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554969" y="1040194"/>
            <a:ext cx="364715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怪异盒模型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979" y="1168484"/>
            <a:ext cx="2333625" cy="66675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443979" y="3118900"/>
            <a:ext cx="8758142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altLang="zh-CN" sz="2800" b="1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box-sizing</a:t>
            </a:r>
            <a:endParaRPr lang="zh-CN" altLang="zh-CN" sz="2800" b="1" dirty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content-box : 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值 盒子总宽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=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内容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8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border-box : </a:t>
            </a:r>
            <a:r>
              <a:rPr lang="en-US" altLang="zh-CN" sz="2800" b="1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怪异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盒模型 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盒子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的总宽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=</a:t>
            </a:r>
            <a:r>
              <a:rPr lang="en-US" altLang="zh-CN" sz="28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width+border+padding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会对应得缩小内容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部分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5696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20000"/>
                    </a14:imgEffect>
                  </a14:imgLayer>
                </a14:imgProps>
              </a:ext>
            </a:extLst>
          </a:blip>
          <a:srcRect/>
          <a:stretch>
            <a:fillRect t="-83000" b="-33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6554969" y="1040194"/>
            <a:ext cx="304243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/>
            <a:r>
              <a:rPr lang="zh-CN" altLang="zh-CN" sz="48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计算</a:t>
            </a:r>
            <a:r>
              <a:rPr lang="en-US" altLang="zh-CN" sz="4800" b="1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calc</a:t>
            </a:r>
            <a:r>
              <a:rPr lang="en-US" altLang="zh-CN" sz="4800" b="1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()</a:t>
            </a:r>
            <a:endParaRPr lang="zh-CN" altLang="zh-CN" sz="4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3979" y="1168484"/>
            <a:ext cx="2333625" cy="666750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1443979" y="2232209"/>
            <a:ext cx="8758142" cy="39703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使用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“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+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”、“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-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”、“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*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” 和 “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/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”四则运算；</a:t>
            </a:r>
          </a:p>
          <a:p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可以使用百分比、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px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em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、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rem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等单位；</a:t>
            </a:r>
          </a:p>
          <a:p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可以混合使用各种单位进行计算；</a:t>
            </a:r>
          </a:p>
          <a:p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其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前后必须要有</a:t>
            </a:r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空格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需要</a:t>
            </a:r>
            <a:r>
              <a:rPr lang="zh-CN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添加浏览器的前缀</a:t>
            </a: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width:-</a:t>
            </a:r>
            <a:r>
              <a:rPr lang="en-US" altLang="zh-CN" sz="28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moz-calc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)</a:t>
            </a:r>
            <a:endParaRPr lang="zh-CN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width:-</a:t>
            </a:r>
            <a:r>
              <a:rPr lang="en-US" altLang="zh-CN" sz="28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webkit-calc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();</a:t>
            </a:r>
            <a:endParaRPr lang="zh-CN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width:calc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();</a:t>
            </a:r>
            <a:endParaRPr lang="zh-CN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48483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64279" y="1424023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记得完成作业喔</a:t>
            </a:r>
            <a:endParaRPr lang="zh-CN" altLang="en-US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4041" y="3968820"/>
            <a:ext cx="34756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全球教学服务中心电话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55677" y="4637705"/>
            <a:ext cx="2291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400-1567-315</a:t>
            </a:r>
            <a:endParaRPr lang="zh-CN" altLang="en-US" sz="2400" b="1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53296" y="5508563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   投诉建议   问题反馈  </a:t>
            </a: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2849</TotalTime>
  <Words>78</Words>
  <Application>Microsoft Office PowerPoint</Application>
  <PresentationFormat>宽屏</PresentationFormat>
  <Paragraphs>27</Paragraphs>
  <Slides>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4</vt:i4>
      </vt:variant>
    </vt:vector>
  </HeadingPairs>
  <TitlesOfParts>
    <vt:vector size="12" baseType="lpstr">
      <vt:lpstr>等线</vt:lpstr>
      <vt:lpstr>等线 Light</vt:lpstr>
      <vt:lpstr>思源黑体</vt:lpstr>
      <vt:lpstr>思源黑体 CN Light</vt:lpstr>
      <vt:lpstr>思源黑体 CN Medium</vt:lpstr>
      <vt:lpstr>腾祥细潮黑简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355</cp:revision>
  <dcterms:created xsi:type="dcterms:W3CDTF">2017-07-11T10:59:46Z</dcterms:created>
  <dcterms:modified xsi:type="dcterms:W3CDTF">2017-12-18T08:13:41Z</dcterms:modified>
</cp:coreProperties>
</file>

<file path=docProps/thumbnail.jpeg>
</file>